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692"/>
  </p:normalViewPr>
  <p:slideViewPr>
    <p:cSldViewPr snapToGrid="0">
      <p:cViewPr varScale="1">
        <p:scale>
          <a:sx n="85" d="100"/>
          <a:sy n="85" d="100"/>
        </p:scale>
        <p:origin x="192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6559C01-6EDD-2BBA-663E-EA1B3786C2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02192FF0-710E-0327-A474-B625C46D50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EAC8AB3-03AF-919B-4096-B731D493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6FFD1-5388-1E4F-8EA4-31C94ACF021F}" type="datetimeFigureOut">
              <a:rPr lang="pl-PL" smtClean="0"/>
              <a:t>12.11.2025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793BF94-176A-0B0B-C565-1A4256770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8E7463F-2014-D4EA-CB4B-E65B90C8C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893F-B621-4044-8FB3-E8C48EAC89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9359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9CD1451-75A8-8812-9B8E-39ADEE72D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6F0A118-7648-A369-8F4F-FCC4B0560C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2527B57-C817-82CB-4DCA-1FDD6458A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6FFD1-5388-1E4F-8EA4-31C94ACF021F}" type="datetimeFigureOut">
              <a:rPr lang="pl-PL" smtClean="0"/>
              <a:t>12.11.2025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0825FA9-CC99-1E34-DCA5-58E89682A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249BE47-8A37-EB6E-A524-6C7A65164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893F-B621-4044-8FB3-E8C48EAC89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9826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10C510F9-F42C-EACB-EC2C-7CD163983D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ADF8B68-AC52-98D0-8899-1E82D33946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C35BE44-050B-5B93-20A5-3924E855E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6FFD1-5388-1E4F-8EA4-31C94ACF021F}" type="datetimeFigureOut">
              <a:rPr lang="pl-PL" smtClean="0"/>
              <a:t>12.11.2025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85CC9B9-DE53-3088-319E-E99464141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D38B82A-2E6C-19C8-F2EF-AC9000741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893F-B621-4044-8FB3-E8C48EAC89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1771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40938FA-A28B-A22D-8AE4-F07AD7D23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39216A2-411C-2061-C773-7456F8621E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EF6BA14-C35C-7B3B-2293-CFF64D401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6FFD1-5388-1E4F-8EA4-31C94ACF021F}" type="datetimeFigureOut">
              <a:rPr lang="pl-PL" smtClean="0"/>
              <a:t>12.11.2025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92E69AB-F3C5-1776-099B-8E17CD325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FAB5785-77BA-D2E1-415F-94F4BED2D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893F-B621-4044-8FB3-E8C48EAC89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0523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18F0D38-ED5B-9EF9-6E7B-4904B8452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69A775B-7C19-5B92-85A5-12A734F74E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221225E-695F-E787-2250-67AD18162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6FFD1-5388-1E4F-8EA4-31C94ACF021F}" type="datetimeFigureOut">
              <a:rPr lang="pl-PL" smtClean="0"/>
              <a:t>12.11.2025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0815D00-CE4C-5FAC-36CC-13649D10D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175F388-21F8-59A7-3F47-DF8E470B8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893F-B621-4044-8FB3-E8C48EAC89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1769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CF0D7C3-EBF2-0957-E75B-21A96E4C8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8626A50-FF6E-154A-A02A-B75F52C63E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C523E9E9-FACD-12BB-3E71-5AB471764D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15180EF-F637-6820-AA7A-926909971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6FFD1-5388-1E4F-8EA4-31C94ACF021F}" type="datetimeFigureOut">
              <a:rPr lang="pl-PL" smtClean="0"/>
              <a:t>12.11.2025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D18763D-038F-A097-0704-D81850E0F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C4F0954-798A-9DB2-4E3B-28A44E143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893F-B621-4044-8FB3-E8C48EAC89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7054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D44342C-8134-EAA2-89F4-A25DFA98A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05B7777-D846-05FA-33AA-57512964D4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A698B0D-1B1F-E90F-9FB4-C96433AF07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AFFAAF0E-151C-D7CF-A47B-EC361298AA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B491753-AD51-96CF-3B3B-B02D3F43D1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6C8C2B7F-8ACB-2D8D-D196-1C440D669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6FFD1-5388-1E4F-8EA4-31C94ACF021F}" type="datetimeFigureOut">
              <a:rPr lang="pl-PL" smtClean="0"/>
              <a:t>12.11.2025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BCB39F79-844D-7580-2725-6696CA099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CBF988E-D6A6-34EE-3009-9D024B01D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893F-B621-4044-8FB3-E8C48EAC89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7812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0104F29-CAF5-30DB-4635-350F2239D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A1682C1A-B0F3-ECD3-4889-2B7EA020E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6FFD1-5388-1E4F-8EA4-31C94ACF021F}" type="datetimeFigureOut">
              <a:rPr lang="pl-PL" smtClean="0"/>
              <a:t>12.11.2025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F758830A-BFFB-CB93-70AE-6EF219165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436124DC-EFDD-4DD7-48A3-176CD71E3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893F-B621-4044-8FB3-E8C48EAC89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07366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66CB7284-7124-31BE-6258-28409A89B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6FFD1-5388-1E4F-8EA4-31C94ACF021F}" type="datetimeFigureOut">
              <a:rPr lang="pl-PL" smtClean="0"/>
              <a:t>12.11.2025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2833CBA2-EEA5-6CED-CC31-86F52F157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351A0E7-9446-1226-FBFE-3CAC2EE39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893F-B621-4044-8FB3-E8C48EAC89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1025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8FA3362-8460-82C8-C13E-8691835F5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C5D24EA-3472-2D35-1BEA-6FE06B741B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AA8E847-49A1-1702-3BEA-DCE9BA8993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4534441-22B1-DBC5-9813-D68A3D5D3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6FFD1-5388-1E4F-8EA4-31C94ACF021F}" type="datetimeFigureOut">
              <a:rPr lang="pl-PL" smtClean="0"/>
              <a:t>12.11.2025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5127ACF-AC16-2334-17FE-59258B6FC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2271120-3D64-E09B-2656-74BA9C335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893F-B621-4044-8FB3-E8C48EAC89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31411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9FF7F26-E41B-1F38-6291-1449C01A6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51493A0-2719-BCD8-0E66-B69C71BD5F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244C932-45AB-4C5B-9B08-AE6AE8CB23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C59F11F2-29B8-B3D0-B8F9-95E0BFFCD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6FFD1-5388-1E4F-8EA4-31C94ACF021F}" type="datetimeFigureOut">
              <a:rPr lang="pl-PL" smtClean="0"/>
              <a:t>12.11.2025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1E319FC-3748-FFB7-436C-2C0785164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EA5C7C5-9514-58E7-DD2C-722D8C2B7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C893F-B621-4044-8FB3-E8C48EAC89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86313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377AFE13-02FA-EB3A-0F51-EAFFEADF0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3D5F3CF-2D99-5BA1-E390-04A88841E3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3544F97-D138-E038-C97E-5907B83AEF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76FFD1-5388-1E4F-8EA4-31C94ACF021F}" type="datetimeFigureOut">
              <a:rPr lang="pl-PL" smtClean="0"/>
              <a:t>12.11.2025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7C5289B-A459-59E8-EF96-7431B0191F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A0D4CAE-E129-575B-568F-70906910E6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B6C893F-B621-4044-8FB3-E8C48EAC89E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07413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0B126EAC-6B38-C366-7C4D-31B2C6DBF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92" y="884420"/>
            <a:ext cx="11932064" cy="506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83622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Paweł Lachman</dc:creator>
  <cp:lastModifiedBy>Paweł Lachman</cp:lastModifiedBy>
  <cp:revision>1</cp:revision>
  <dcterms:created xsi:type="dcterms:W3CDTF">2025-11-12T14:10:39Z</dcterms:created>
  <dcterms:modified xsi:type="dcterms:W3CDTF">2025-11-12T14:11:35Z</dcterms:modified>
</cp:coreProperties>
</file>